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60" r:id="rId4"/>
    <p:sldId id="257" r:id="rId5"/>
    <p:sldId id="258"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9" d="100"/>
          <a:sy n="79" d="100"/>
        </p:scale>
        <p:origin x="-90" y="-2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37EF5FD3-68F8-4BFE-9EE8-2D15153A6F5B}" type="datetimeFigureOut">
              <a:rPr lang="en-US" smtClean="0"/>
              <a:t>12/19/2012</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6F35BDF5-49E4-4570-B55D-2F9274E1197B}"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EF5FD3-68F8-4BFE-9EE8-2D15153A6F5B}" type="datetimeFigureOut">
              <a:rPr lang="en-US" smtClean="0"/>
              <a:t>12/19/2012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35BDF5-49E4-4570-B55D-2F9274E1197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EF5FD3-68F8-4BFE-9EE8-2D15153A6F5B}" type="datetimeFigureOut">
              <a:rPr lang="en-US" smtClean="0"/>
              <a:t>12/19/2012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35BDF5-49E4-4570-B55D-2F9274E1197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7EF5FD3-68F8-4BFE-9EE8-2D15153A6F5B}" type="datetimeFigureOut">
              <a:rPr lang="en-US" smtClean="0"/>
              <a:t>12/19/2012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35BDF5-49E4-4570-B55D-2F9274E1197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EF5FD3-68F8-4BFE-9EE8-2D15153A6F5B}" type="datetimeFigureOut">
              <a:rPr lang="en-US" smtClean="0"/>
              <a:t>12/19/2012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35BDF5-49E4-4570-B55D-2F9274E1197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7EF5FD3-68F8-4BFE-9EE8-2D15153A6F5B}" type="datetimeFigureOut">
              <a:rPr lang="en-US" smtClean="0"/>
              <a:t>12/19/2012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35BDF5-49E4-4570-B55D-2F9274E1197B}"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7EF5FD3-68F8-4BFE-9EE8-2D15153A6F5B}" type="datetimeFigureOut">
              <a:rPr lang="en-US" smtClean="0"/>
              <a:t>12/19/2012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35BDF5-49E4-4570-B55D-2F9274E1197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EF5FD3-68F8-4BFE-9EE8-2D15153A6F5B}" type="datetimeFigureOut">
              <a:rPr lang="en-US" smtClean="0"/>
              <a:t>12/19/2012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35BDF5-49E4-4570-B55D-2F9274E1197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EF5FD3-68F8-4BFE-9EE8-2D15153A6F5B}" type="datetimeFigureOut">
              <a:rPr lang="en-US" smtClean="0"/>
              <a:t>12/19/2012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35BDF5-49E4-4570-B55D-2F9274E1197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7EF5FD3-68F8-4BFE-9EE8-2D15153A6F5B}" type="datetimeFigureOut">
              <a:rPr lang="en-US" smtClean="0"/>
              <a:t>12/19/2012</a:t>
            </a:fld>
            <a:endParaRPr lang="en-US"/>
          </a:p>
        </p:txBody>
      </p:sp>
      <p:sp>
        <p:nvSpPr>
          <p:cNvPr id="7" name="Slide Number Placeholder 6"/>
          <p:cNvSpPr>
            <a:spLocks noGrp="1"/>
          </p:cNvSpPr>
          <p:nvPr>
            <p:ph type="sldNum" sz="quarter" idx="12"/>
          </p:nvPr>
        </p:nvSpPr>
        <p:spPr/>
        <p:txBody>
          <a:bodyPr/>
          <a:lstStyle/>
          <a:p>
            <a:fld id="{6F35BDF5-49E4-4570-B55D-2F9274E1197B}"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EF5FD3-68F8-4BFE-9EE8-2D15153A6F5B}" type="datetimeFigureOut">
              <a:rPr lang="en-US" smtClean="0"/>
              <a:t>12/19/2012</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6F35BDF5-49E4-4570-B55D-2F9274E1197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37EF5FD3-68F8-4BFE-9EE8-2D15153A6F5B}" type="datetimeFigureOut">
              <a:rPr lang="en-US" smtClean="0"/>
              <a:t>12/19/2012</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6F35BDF5-49E4-4570-B55D-2F9274E1197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3.3 Networks</a:t>
            </a:r>
            <a:endParaRPr lang="en-US" dirty="0"/>
          </a:p>
        </p:txBody>
      </p:sp>
      <p:sp>
        <p:nvSpPr>
          <p:cNvPr id="3" name="Subtitle 2"/>
          <p:cNvSpPr>
            <a:spLocks noGrp="1"/>
          </p:cNvSpPr>
          <p:nvPr>
            <p:ph type="subTitle" idx="1"/>
          </p:nvPr>
        </p:nvSpPr>
        <p:spPr/>
        <p:txBody>
          <a:bodyPr/>
          <a:lstStyle/>
          <a:p>
            <a:r>
              <a:rPr lang="en-US" dirty="0" smtClean="0"/>
              <a:t>Strand 3</a:t>
            </a:r>
          </a:p>
          <a:p>
            <a:endParaRPr lang="en-US" dirty="0"/>
          </a:p>
          <a:p>
            <a:pPr algn="r"/>
            <a:r>
              <a:rPr lang="en-US" dirty="0" smtClean="0"/>
              <a:t>	Sara Liquori </a:t>
            </a:r>
            <a:endParaRPr lang="en-US" dirty="0"/>
          </a:p>
        </p:txBody>
      </p:sp>
    </p:spTree>
    <p:extLst>
      <p:ext uri="{BB962C8B-B14F-4D97-AF65-F5344CB8AC3E}">
        <p14:creationId xmlns:p14="http://schemas.microsoft.com/office/powerpoint/2010/main" val="4274391683"/>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3.3 Networks </a:t>
            </a:r>
            <a:endParaRPr lang="en-US" dirty="0"/>
          </a:p>
        </p:txBody>
      </p:sp>
      <p:sp>
        <p:nvSpPr>
          <p:cNvPr id="3" name="Content Placeholder 2"/>
          <p:cNvSpPr>
            <a:spLocks noGrp="1"/>
          </p:cNvSpPr>
          <p:nvPr>
            <p:ph idx="1"/>
          </p:nvPr>
        </p:nvSpPr>
        <p:spPr/>
        <p:txBody>
          <a:bodyPr/>
          <a:lstStyle/>
          <a:p>
            <a:r>
              <a:rPr lang="en-US" dirty="0"/>
              <a:t>Networks are very important in ITGS because business, homes, schools, organizations, and more are all connected by networks. You will need to know the basic roles of networks when taking this course.</a:t>
            </a:r>
          </a:p>
          <a:p>
            <a:endParaRPr lang="en-US" dirty="0"/>
          </a:p>
        </p:txBody>
      </p:sp>
    </p:spTree>
    <p:extLst>
      <p:ext uri="{BB962C8B-B14F-4D97-AF65-F5344CB8AC3E}">
        <p14:creationId xmlns:p14="http://schemas.microsoft.com/office/powerpoint/2010/main" val="214337376"/>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3.3 Networks </a:t>
            </a:r>
            <a:endParaRPr lang="en-US" dirty="0"/>
          </a:p>
        </p:txBody>
      </p:sp>
      <p:sp>
        <p:nvSpPr>
          <p:cNvPr id="3" name="Content Placeholder 2"/>
          <p:cNvSpPr>
            <a:spLocks noGrp="1"/>
          </p:cNvSpPr>
          <p:nvPr>
            <p:ph idx="1"/>
          </p:nvPr>
        </p:nvSpPr>
        <p:spPr/>
        <p:txBody>
          <a:bodyPr/>
          <a:lstStyle/>
          <a:p>
            <a:r>
              <a:rPr lang="en-US" dirty="0"/>
              <a:t>Networks is mainly focused with businesses and how they’re connected. With networks becoming larger it holds a bigger chance of viruses, spam, spoofing, and identity theft. </a:t>
            </a:r>
          </a:p>
        </p:txBody>
      </p:sp>
    </p:spTree>
    <p:extLst>
      <p:ext uri="{BB962C8B-B14F-4D97-AF65-F5344CB8AC3E}">
        <p14:creationId xmlns:p14="http://schemas.microsoft.com/office/powerpoint/2010/main" val="843258063"/>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3.3 Networks </a:t>
            </a:r>
            <a:endParaRPr lang="en-US" dirty="0"/>
          </a:p>
        </p:txBody>
      </p:sp>
      <p:sp>
        <p:nvSpPr>
          <p:cNvPr id="3" name="Content Placeholder 2"/>
          <p:cNvSpPr>
            <a:spLocks noGrp="1"/>
          </p:cNvSpPr>
          <p:nvPr>
            <p:ph idx="1"/>
          </p:nvPr>
        </p:nvSpPr>
        <p:spPr/>
        <p:txBody>
          <a:bodyPr>
            <a:normAutofit fontScale="70000" lnSpcReduction="20000"/>
          </a:bodyPr>
          <a:lstStyle/>
          <a:p>
            <a:r>
              <a:rPr lang="en-US" sz="3400" dirty="0" smtClean="0"/>
              <a:t>Concepts </a:t>
            </a:r>
          </a:p>
          <a:p>
            <a:r>
              <a:rPr lang="en-US" dirty="0" smtClean="0"/>
              <a:t>Server</a:t>
            </a:r>
            <a:endParaRPr lang="en-US" dirty="0"/>
          </a:p>
          <a:p>
            <a:r>
              <a:rPr lang="en-US" dirty="0"/>
              <a:t>Supercomputers</a:t>
            </a:r>
          </a:p>
          <a:p>
            <a:r>
              <a:rPr lang="en-US" dirty="0"/>
              <a:t>Grid computing</a:t>
            </a:r>
          </a:p>
          <a:p>
            <a:r>
              <a:rPr lang="en-US" dirty="0"/>
              <a:t>Internet</a:t>
            </a:r>
          </a:p>
          <a:p>
            <a:r>
              <a:rPr lang="en-US" dirty="0"/>
              <a:t>Routers</a:t>
            </a:r>
          </a:p>
          <a:p>
            <a:r>
              <a:rPr lang="en-US" dirty="0"/>
              <a:t>Cloud Computing</a:t>
            </a:r>
          </a:p>
          <a:p>
            <a:r>
              <a:rPr lang="en-US" dirty="0"/>
              <a:t>Protocols </a:t>
            </a:r>
          </a:p>
          <a:p>
            <a:r>
              <a:rPr lang="en-US" dirty="0"/>
              <a:t>Bit Rates</a:t>
            </a:r>
          </a:p>
          <a:p>
            <a:r>
              <a:rPr lang="en-US" dirty="0"/>
              <a:t>Electronic Security </a:t>
            </a:r>
          </a:p>
          <a:p>
            <a:r>
              <a:rPr lang="en-US" dirty="0"/>
              <a:t>Monitoring</a:t>
            </a:r>
          </a:p>
          <a:p>
            <a:r>
              <a:rPr lang="en-US" dirty="0"/>
              <a:t>Energy Usage </a:t>
            </a:r>
          </a:p>
          <a:p>
            <a:endParaRPr lang="en-US" dirty="0"/>
          </a:p>
        </p:txBody>
      </p:sp>
    </p:spTree>
    <p:extLst>
      <p:ext uri="{BB962C8B-B14F-4D97-AF65-F5344CB8AC3E}">
        <p14:creationId xmlns:p14="http://schemas.microsoft.com/office/powerpoint/2010/main" val="1142247071"/>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3.3 Networks </a:t>
            </a:r>
            <a:endParaRPr lang="en-US" dirty="0"/>
          </a:p>
        </p:txBody>
      </p:sp>
      <p:sp>
        <p:nvSpPr>
          <p:cNvPr id="3" name="Content Placeholder 2"/>
          <p:cNvSpPr>
            <a:spLocks noGrp="1"/>
          </p:cNvSpPr>
          <p:nvPr>
            <p:ph idx="1"/>
          </p:nvPr>
        </p:nvSpPr>
        <p:spPr/>
        <p:txBody>
          <a:bodyPr/>
          <a:lstStyle/>
          <a:p>
            <a:r>
              <a:rPr lang="en-US" dirty="0"/>
              <a:t>When working with networks you now how an easy way to communicate with people in businesses or organizations. You just need to be familiar with protocols and the effectiveness of networks. </a:t>
            </a:r>
          </a:p>
          <a:p>
            <a:endParaRPr lang="en-US" dirty="0"/>
          </a:p>
        </p:txBody>
      </p:sp>
    </p:spTree>
    <p:extLst>
      <p:ext uri="{BB962C8B-B14F-4D97-AF65-F5344CB8AC3E}">
        <p14:creationId xmlns:p14="http://schemas.microsoft.com/office/powerpoint/2010/main" val="291283086"/>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20</TotalTime>
  <Words>131</Words>
  <Application>Microsoft Office PowerPoint</Application>
  <PresentationFormat>On-screen Show (4:3)</PresentationFormat>
  <Paragraphs>23</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Austin</vt:lpstr>
      <vt:lpstr>3.3 Networks</vt:lpstr>
      <vt:lpstr>3.3 Networks </vt:lpstr>
      <vt:lpstr>3.3 Networks </vt:lpstr>
      <vt:lpstr>3.3 Networks </vt:lpstr>
      <vt:lpstr>3.3 Networks </vt:lpstr>
    </vt:vector>
  </TitlesOfParts>
  <Company>Onslow County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3.3 Networks</dc:title>
  <dc:creator>Maya Mangindin 11941465</dc:creator>
  <cp:lastModifiedBy>Maya Mangindin 11941465</cp:lastModifiedBy>
  <cp:revision>4</cp:revision>
  <dcterms:created xsi:type="dcterms:W3CDTF">2012-12-19T13:03:32Z</dcterms:created>
  <dcterms:modified xsi:type="dcterms:W3CDTF">2012-12-19T13:23:53Z</dcterms:modified>
</cp:coreProperties>
</file>